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211631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6330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9215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7896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210572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808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7165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7070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1134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98764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39501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ABDF5F33-B9D8-42AC-A7A3-2504FB7BE5EF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EBE5587D-D795-4D65-9421-EECC4FC0F0D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73238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1DB5F0-DC0D-477B-9950-CF2739898C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+mn-lt"/>
                <a:cs typeface="Times New Roman" panose="02020603050405020304" pitchFamily="18" charset="0"/>
              </a:rPr>
              <a:t>Roguelike-</a:t>
            </a:r>
            <a:r>
              <a:rPr lang="ru-RU" b="1" i="0" dirty="0">
                <a:effectLst/>
                <a:latin typeface="+mn-lt"/>
                <a:cs typeface="Times New Roman" panose="02020603050405020304" pitchFamily="18" charset="0"/>
              </a:rPr>
              <a:t>игра</a:t>
            </a:r>
            <a:endParaRPr lang="ru-RU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F1B2711-EEEE-45B0-BDC8-D47F18562F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r"/>
            <a:r>
              <a:rPr lang="ru-RU" dirty="0"/>
              <a:t>Проект подготовили:</a:t>
            </a:r>
          </a:p>
          <a:p>
            <a:pPr algn="r"/>
            <a:r>
              <a:rPr lang="ru-RU" dirty="0"/>
              <a:t>Запольских Роман,</a:t>
            </a:r>
          </a:p>
          <a:p>
            <a:pPr algn="r"/>
            <a:r>
              <a:rPr lang="ru-RU" dirty="0"/>
              <a:t>Ануфриева Евгения</a:t>
            </a:r>
          </a:p>
        </p:txBody>
      </p:sp>
    </p:spTree>
    <p:extLst>
      <p:ext uri="{BB962C8B-B14F-4D97-AF65-F5344CB8AC3E}">
        <p14:creationId xmlns:p14="http://schemas.microsoft.com/office/powerpoint/2010/main" val="2506983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7304B7-6E60-40DA-A270-9C7EE8D8F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15283"/>
            <a:ext cx="9601200" cy="699117"/>
          </a:xfrm>
        </p:spPr>
        <p:txBody>
          <a:bodyPr/>
          <a:lstStyle/>
          <a:p>
            <a:r>
              <a:rPr lang="ru-RU" dirty="0"/>
              <a:t>Введение.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795B3B-9327-4555-8110-E20A5553F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052003"/>
            <a:ext cx="9601200" cy="4514295"/>
          </a:xfrm>
        </p:spPr>
        <p:txBody>
          <a:bodyPr>
            <a:normAutofit/>
          </a:bodyPr>
          <a:lstStyle/>
          <a:p>
            <a:r>
              <a:rPr lang="ru-RU" sz="2500" b="1" i="0" dirty="0" err="1">
                <a:solidFill>
                  <a:schemeClr val="tx1"/>
                </a:solidFill>
                <a:effectLst/>
              </a:rPr>
              <a:t>Roguelike</a:t>
            </a:r>
            <a:r>
              <a:rPr lang="ru-RU" sz="2500" i="0" dirty="0">
                <a:solidFill>
                  <a:schemeClr val="tx1"/>
                </a:solidFill>
                <a:effectLst/>
              </a:rPr>
              <a:t> или </a:t>
            </a:r>
            <a:r>
              <a:rPr lang="ru-RU" sz="2500" b="1" i="0" dirty="0" err="1">
                <a:solidFill>
                  <a:schemeClr val="tx1"/>
                </a:solidFill>
                <a:effectLst/>
              </a:rPr>
              <a:t>rogue-like</a:t>
            </a:r>
            <a:r>
              <a:rPr lang="ru-RU" sz="2500" i="0" dirty="0">
                <a:solidFill>
                  <a:schemeClr val="tx1"/>
                </a:solidFill>
                <a:effectLst/>
              </a:rPr>
              <a:t> — жанр </a:t>
            </a:r>
            <a:r>
              <a:rPr lang="ru-RU" sz="2500" dirty="0">
                <a:solidFill>
                  <a:schemeClr val="tx1"/>
                </a:solidFill>
              </a:rPr>
              <a:t>компьютерных игр</a:t>
            </a:r>
            <a:r>
              <a:rPr lang="ru-RU" sz="2500" i="0" dirty="0">
                <a:solidFill>
                  <a:schemeClr val="tx1"/>
                </a:solidFill>
                <a:effectLst/>
              </a:rPr>
              <a:t>. Его характерными особенностями являются генерируемые случайным образом уровни, </a:t>
            </a:r>
            <a:r>
              <a:rPr lang="ru-RU" sz="2500" dirty="0" err="1">
                <a:solidFill>
                  <a:schemeClr val="tx1"/>
                </a:solidFill>
              </a:rPr>
              <a:t>пошаговость</a:t>
            </a:r>
            <a:r>
              <a:rPr lang="ru-RU" sz="2500" i="0" dirty="0">
                <a:solidFill>
                  <a:schemeClr val="tx1"/>
                </a:solidFill>
                <a:effectLst/>
              </a:rPr>
              <a:t> и необратимость смерти персонажа — в случае его гибели игрок не может загрузить игру и должен начать её заново.</a:t>
            </a:r>
            <a:endParaRPr lang="ru-RU" sz="2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993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07B175-A5E3-46DA-A523-C5987E422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47650"/>
            <a:ext cx="9601200" cy="1485900"/>
          </a:xfrm>
        </p:spPr>
        <p:txBody>
          <a:bodyPr/>
          <a:lstStyle/>
          <a:p>
            <a:r>
              <a:rPr lang="ru-RU" dirty="0"/>
              <a:t>Задачи.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8463C6-B472-4313-960B-A65171AE7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158535"/>
            <a:ext cx="9601200" cy="3581400"/>
          </a:xfrm>
        </p:spPr>
        <p:txBody>
          <a:bodyPr>
            <a:normAutofit/>
          </a:bodyPr>
          <a:lstStyle/>
          <a:p>
            <a:r>
              <a:rPr lang="ru-RU" sz="2500" dirty="0"/>
              <a:t>Генерация карты и противников.</a:t>
            </a:r>
          </a:p>
          <a:p>
            <a:r>
              <a:rPr lang="ru-RU" sz="2500" dirty="0"/>
              <a:t>Генерация вариантов повышения уровня.</a:t>
            </a:r>
          </a:p>
          <a:p>
            <a:r>
              <a:rPr lang="ru-RU" sz="2500" dirty="0"/>
              <a:t>Подсчет времени.</a:t>
            </a:r>
          </a:p>
          <a:p>
            <a:r>
              <a:rPr lang="ru-RU" sz="2500" dirty="0"/>
              <a:t>Вывод результата.</a:t>
            </a:r>
          </a:p>
        </p:txBody>
      </p:sp>
    </p:spTree>
    <p:extLst>
      <p:ext uri="{BB962C8B-B14F-4D97-AF65-F5344CB8AC3E}">
        <p14:creationId xmlns:p14="http://schemas.microsoft.com/office/powerpoint/2010/main" val="1312460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F15E7-9CD6-47AB-90B1-6B412FC1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041" y="82118"/>
            <a:ext cx="9601200" cy="796771"/>
          </a:xfrm>
        </p:spPr>
        <p:txBody>
          <a:bodyPr/>
          <a:lstStyle/>
          <a:p>
            <a:r>
              <a:rPr lang="ru-RU" dirty="0"/>
              <a:t>Структура игры.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40B984-67FD-49DD-95A1-A35C309BB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066" y="878889"/>
            <a:ext cx="4020652" cy="4467686"/>
          </a:xfrm>
        </p:spPr>
        <p:txBody>
          <a:bodyPr>
            <a:normAutofit/>
          </a:bodyPr>
          <a:lstStyle/>
          <a:p>
            <a:pPr marL="530352" lvl="1" indent="0">
              <a:buNone/>
            </a:pPr>
            <a:r>
              <a:rPr lang="ru-RU" dirty="0"/>
              <a:t>Меню:</a:t>
            </a:r>
          </a:p>
          <a:p>
            <a:r>
              <a:rPr lang="ru-RU" dirty="0"/>
              <a:t>Начальное меню.</a:t>
            </a:r>
          </a:p>
          <a:p>
            <a:r>
              <a:rPr lang="ru-RU" dirty="0"/>
              <a:t>Меню паузы.</a:t>
            </a:r>
          </a:p>
          <a:p>
            <a:r>
              <a:rPr lang="ru-RU" dirty="0"/>
              <a:t>Меню результатов.</a:t>
            </a:r>
          </a:p>
          <a:p>
            <a:pPr marL="530352" lvl="1" indent="0">
              <a:buNone/>
            </a:pPr>
            <a:r>
              <a:rPr lang="ru-RU" dirty="0"/>
              <a:t>Игра:</a:t>
            </a:r>
          </a:p>
          <a:p>
            <a:r>
              <a:rPr lang="ru-RU" dirty="0"/>
              <a:t>Главное игровое пространство – карта.</a:t>
            </a:r>
          </a:p>
          <a:p>
            <a:pPr marL="530352" lvl="1" indent="0">
              <a:buNone/>
            </a:pPr>
            <a:r>
              <a:rPr lang="ru-RU" dirty="0"/>
              <a:t>Персонажи:</a:t>
            </a:r>
          </a:p>
          <a:p>
            <a:r>
              <a:rPr lang="ru-RU" dirty="0"/>
              <a:t>Главный герой – 	  персонаж игрока.</a:t>
            </a:r>
          </a:p>
          <a:p>
            <a:r>
              <a:rPr lang="ru-RU" dirty="0"/>
              <a:t>Враги.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236C35-415B-4B34-B0C2-C57BD72F7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" r="3025" b="21036"/>
          <a:stretch/>
        </p:blipFill>
        <p:spPr>
          <a:xfrm>
            <a:off x="4285016" y="3494132"/>
            <a:ext cx="4811611" cy="322182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81C3E91-A61F-490C-A7AA-6C452F908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3728" y="204954"/>
            <a:ext cx="5137928" cy="288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52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03A9F21-FC05-439C-BDA6-9792F6F6B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00" y="300796"/>
            <a:ext cx="11121211" cy="6256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246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223C0B-35F7-4FE7-97E7-ADF48F47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59861"/>
            <a:ext cx="9601200" cy="1485900"/>
          </a:xfrm>
        </p:spPr>
        <p:txBody>
          <a:bodyPr/>
          <a:lstStyle/>
          <a:p>
            <a:r>
              <a:rPr lang="ru-RU" dirty="0"/>
              <a:t>Использованные технологии.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7FE744-36B4-4160-8886-58808C1A0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055210"/>
            <a:ext cx="4996648" cy="4049449"/>
          </a:xfrm>
        </p:spPr>
        <p:txBody>
          <a:bodyPr>
            <a:normAutofit/>
          </a:bodyPr>
          <a:lstStyle/>
          <a:p>
            <a:r>
              <a:rPr lang="en-US" dirty="0" err="1"/>
              <a:t>pygame</a:t>
            </a:r>
            <a:r>
              <a:rPr lang="en-US" dirty="0"/>
              <a:t> – </a:t>
            </a:r>
            <a:r>
              <a:rPr lang="ru-RU" dirty="0"/>
              <a:t>фреймворк для разработки игр</a:t>
            </a:r>
            <a:endParaRPr lang="en-US" dirty="0"/>
          </a:p>
          <a:p>
            <a:r>
              <a:rPr lang="en-US" dirty="0" err="1"/>
              <a:t>os</a:t>
            </a:r>
            <a:r>
              <a:rPr lang="en-US" dirty="0"/>
              <a:t> – </a:t>
            </a:r>
            <a:r>
              <a:rPr lang="ru-RU" dirty="0"/>
              <a:t>работа с файлами</a:t>
            </a:r>
          </a:p>
          <a:p>
            <a:r>
              <a:rPr lang="en-US" dirty="0" err="1"/>
              <a:t>numpy</a:t>
            </a:r>
            <a:r>
              <a:rPr lang="en-US" dirty="0"/>
              <a:t> – </a:t>
            </a:r>
            <a:r>
              <a:rPr lang="ru-RU" dirty="0"/>
              <a:t>создание массивов</a:t>
            </a:r>
          </a:p>
          <a:p>
            <a:r>
              <a:rPr lang="en-US" dirty="0"/>
              <a:t>random – </a:t>
            </a:r>
            <a:r>
              <a:rPr lang="ru-RU" dirty="0"/>
              <a:t>генерация карты, вариантов улучшений, появления врагов</a:t>
            </a:r>
          </a:p>
          <a:p>
            <a:r>
              <a:rPr lang="en-US" dirty="0"/>
              <a:t>Sound </a:t>
            </a:r>
            <a:r>
              <a:rPr lang="ru-RU" dirty="0"/>
              <a:t>и </a:t>
            </a:r>
            <a:r>
              <a:rPr lang="en-US" dirty="0" err="1"/>
              <a:t>pygame.mixer.music</a:t>
            </a:r>
            <a:r>
              <a:rPr lang="en-US" dirty="0"/>
              <a:t> – </a:t>
            </a:r>
            <a:r>
              <a:rPr lang="ru-RU" dirty="0"/>
              <a:t>воспроизведение музыки</a:t>
            </a:r>
          </a:p>
          <a:p>
            <a:r>
              <a:rPr lang="en-US" dirty="0"/>
              <a:t>Git – </a:t>
            </a:r>
            <a:r>
              <a:rPr lang="ru-RU" dirty="0"/>
              <a:t>работа в удаленном репозитории</a:t>
            </a:r>
          </a:p>
          <a:p>
            <a:r>
              <a:rPr lang="en-US" b="0" i="0" dirty="0" err="1">
                <a:solidFill>
                  <a:srgbClr val="000000"/>
                </a:solidFill>
                <a:effectLst/>
                <a:latin typeface="Franklin Gothic Book (Основной текст)"/>
              </a:rPr>
              <a:t>pyinstaller</a:t>
            </a:r>
            <a:r>
              <a:rPr lang="ru-RU" b="0" i="0" dirty="0">
                <a:solidFill>
                  <a:srgbClr val="000000"/>
                </a:solidFill>
                <a:latin typeface="Franklin Gothic Book (Основной текст)"/>
              </a:rPr>
              <a:t> – </a:t>
            </a:r>
            <a:r>
              <a:rPr lang="ru-RU" dirty="0">
                <a:solidFill>
                  <a:srgbClr val="000000"/>
                </a:solidFill>
                <a:latin typeface="Franklin Gothic Book (Основной текст)"/>
              </a:rPr>
              <a:t>создание </a:t>
            </a:r>
            <a:r>
              <a:rPr lang="en-US" dirty="0">
                <a:solidFill>
                  <a:srgbClr val="000000"/>
                </a:solidFill>
                <a:latin typeface="Franklin Gothic Book (Основной текст)"/>
              </a:rPr>
              <a:t>exe</a:t>
            </a:r>
            <a:r>
              <a:rPr lang="ru-RU" dirty="0">
                <a:solidFill>
                  <a:srgbClr val="000000"/>
                </a:solidFill>
                <a:latin typeface="Franklin Gothic Book (Основной текст)"/>
              </a:rPr>
              <a:t>-файла</a:t>
            </a:r>
            <a:endParaRPr lang="ru-RU" dirty="0">
              <a:solidFill>
                <a:srgbClr val="000000"/>
              </a:solidFill>
              <a:effectLst/>
              <a:latin typeface="Franklin Gothic Book (Основной текст)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344248F-1B02-4913-A654-3274B575F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552" y="1005521"/>
            <a:ext cx="3558848" cy="368077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9521E99-CB3E-4A28-BC37-72396BF9D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100" y="4848390"/>
            <a:ext cx="3416374" cy="184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79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B8EF30-0164-4F0D-B367-29CA8227F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47650"/>
            <a:ext cx="9601200" cy="897569"/>
          </a:xfrm>
        </p:spPr>
        <p:txBody>
          <a:bodyPr/>
          <a:lstStyle/>
          <a:p>
            <a:r>
              <a:rPr lang="ru-RU" dirty="0"/>
              <a:t>Вывод и дальнейшее развитие.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2C385C-EEF0-45BC-A087-3A8744BD3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145219"/>
            <a:ext cx="9601200" cy="3581400"/>
          </a:xfrm>
        </p:spPr>
        <p:txBody>
          <a:bodyPr>
            <a:normAutofit/>
          </a:bodyPr>
          <a:lstStyle/>
          <a:p>
            <a:r>
              <a:rPr lang="ru-RU" sz="2500" dirty="0"/>
              <a:t>Мы смогли создать в нашей игре все, что задумывали изначально.</a:t>
            </a:r>
          </a:p>
          <a:p>
            <a:r>
              <a:rPr lang="ru-RU" sz="2500" dirty="0"/>
              <a:t>В дальнейшем можно будет добавить больше вариантов улучшения персонажа игрока</a:t>
            </a:r>
          </a:p>
        </p:txBody>
      </p:sp>
    </p:spTree>
    <p:extLst>
      <p:ext uri="{BB962C8B-B14F-4D97-AF65-F5344CB8AC3E}">
        <p14:creationId xmlns:p14="http://schemas.microsoft.com/office/powerpoint/2010/main" val="310358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EFC8D6-9454-4566-8A7D-6E933879EE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>
                <a:latin typeface="+mn-lt"/>
              </a:rPr>
              <a:t>Спасибо за внимание!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BB40A19-8B09-45C9-AC9B-D3DEA9613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2481350"/>
      </p:ext>
    </p:extLst>
  </p:cSld>
  <p:clrMapOvr>
    <a:masterClrMapping/>
  </p:clrMapOvr>
</p:sld>
</file>

<file path=ppt/theme/theme1.xml><?xml version="1.0" encoding="utf-8"?>
<a:theme xmlns:a="http://schemas.openxmlformats.org/drawingml/2006/main" name="Уголки">
  <a:themeElements>
    <a:clrScheme name="Уголки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Уголки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Уголки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Уголки</Template>
  <TotalTime>108</TotalTime>
  <Words>182</Words>
  <Application>Microsoft Office PowerPoint</Application>
  <PresentationFormat>Широкоэкранный</PresentationFormat>
  <Paragraphs>33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Franklin Gothic Book</vt:lpstr>
      <vt:lpstr>Franklin Gothic Book (Основной текст)</vt:lpstr>
      <vt:lpstr>Уголки</vt:lpstr>
      <vt:lpstr>Roguelike-игра</vt:lpstr>
      <vt:lpstr>Введение.</vt:lpstr>
      <vt:lpstr>Задачи.</vt:lpstr>
      <vt:lpstr>Структура игры.</vt:lpstr>
      <vt:lpstr>Презентация PowerPoint</vt:lpstr>
      <vt:lpstr>Использованные технологии.</vt:lpstr>
      <vt:lpstr>Вывод и дальнейшее развитие.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Roguelike-игра</dc:title>
  <dc:creator>Professional</dc:creator>
  <cp:lastModifiedBy>Professional</cp:lastModifiedBy>
  <cp:revision>10</cp:revision>
  <dcterms:created xsi:type="dcterms:W3CDTF">2025-02-10T15:26:30Z</dcterms:created>
  <dcterms:modified xsi:type="dcterms:W3CDTF">2025-02-10T17:14:36Z</dcterms:modified>
</cp:coreProperties>
</file>

<file path=docProps/thumbnail.jpeg>
</file>